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7.jpeg" ContentType="image/jpeg"/>
  <Override PartName="/ppt/media/image16.jpeg" ContentType="image/jpeg"/>
  <Override PartName="/ppt/media/image14.png" ContentType="image/png"/>
  <Override PartName="/ppt/media/image12.png" ContentType="image/png"/>
  <Override PartName="/ppt/media/image15.jpeg" ContentType="image/jpeg"/>
  <Override PartName="/ppt/media/image13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4.png" ContentType="image/png"/>
  <Override PartName="/ppt/media/image7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lang="en-US" sz="20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15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158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159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160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A2CF82EB-3DCC-4E0A-9176-C4E3B8497679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6120" cy="3960360"/>
          </a:xfrm>
          <a:prstGeom prst="rect">
            <a:avLst/>
          </a:prstGeom>
        </p:spPr>
        <p:txBody>
          <a:bodyPr/>
          <a:p>
            <a:endParaRPr/>
          </a:p>
        </p:txBody>
      </p:sp>
      <p:sp>
        <p:nvSpPr>
          <p:cNvPr id="187" name="TextShape 2"/>
          <p:cNvSpPr txBox="1"/>
          <p:nvPr/>
        </p:nvSpPr>
        <p:spPr>
          <a:xfrm>
            <a:off x="4402080" y="9553680"/>
            <a:ext cx="3368160" cy="504360"/>
          </a:xfrm>
          <a:prstGeom prst="rect">
            <a:avLst/>
          </a:prstGeom>
        </p:spPr>
        <p:txBody>
          <a:bodyPr anchor="b"/>
          <a:p>
            <a:pPr algn="r">
              <a:lnSpc>
                <a:spcPct val="100000"/>
              </a:lnSpc>
            </a:pPr>
            <a:fld id="{1919E38B-6415-4110-AC5B-593058367D03}" type="slidenum">
              <a:rPr lang="en-US" sz="1200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/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1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5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39444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56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39444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760960" cy="3416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760960" cy="3416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0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39444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10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39444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760960" cy="3416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4" name="PlaceHolder 4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5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394440" y="2603160"/>
            <a:ext cx="4281480" cy="3416040"/>
          </a:xfrm>
          <a:prstGeom prst="rect">
            <a:avLst/>
          </a:prstGeom>
          <a:ln>
            <a:noFill/>
          </a:ln>
        </p:spPr>
      </p:pic>
      <p:pic>
        <p:nvPicPr>
          <p:cNvPr id="15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394440" y="2603160"/>
            <a:ext cx="4281480" cy="34160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3416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5644080" y="438804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7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5644080" y="2603520"/>
            <a:ext cx="427500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760960" cy="16293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80">
            <a:noFill/>
          </a:ln>
        </p:spPr>
      </p:sp>
      <p:sp>
        <p:nvSpPr>
          <p:cNvPr id="1" name="CustomShape 2"/>
          <p:cNvSpPr/>
          <p:nvPr/>
        </p:nvSpPr>
        <p:spPr>
          <a:xfrm>
            <a:off x="3240" y="2666880"/>
            <a:ext cx="4190760" cy="41907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2" name="CustomShape 3"/>
          <p:cNvSpPr/>
          <p:nvPr/>
        </p:nvSpPr>
        <p:spPr>
          <a:xfrm>
            <a:off x="1800" y="2895480"/>
            <a:ext cx="2361960" cy="23619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3" name="CustomShape 4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4" name="CustomShape 5"/>
          <p:cNvSpPr/>
          <p:nvPr/>
        </p:nvSpPr>
        <p:spPr>
          <a:xfrm>
            <a:off x="7999560" y="-2520"/>
            <a:ext cx="1599840" cy="159984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5" name="CustomShape 6"/>
          <p:cNvSpPr/>
          <p:nvPr/>
        </p:nvSpPr>
        <p:spPr>
          <a:xfrm>
            <a:off x="8609040" y="5874120"/>
            <a:ext cx="990360" cy="9903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6" name="CustomShape 7"/>
          <p:cNvSpPr/>
          <p:nvPr/>
        </p:nvSpPr>
        <p:spPr>
          <a:xfrm rot="21010200">
            <a:off x="8490960" y="1797480"/>
            <a:ext cx="3299040" cy="44064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7" name="CustomShape 8"/>
          <p:cNvSpPr/>
          <p:nvPr/>
        </p:nvSpPr>
        <p:spPr>
          <a:xfrm>
            <a:off x="459360" y="1866240"/>
            <a:ext cx="11277360" cy="453348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8" name="CustomShape 9"/>
          <p:cNvSpPr/>
          <p:nvPr/>
        </p:nvSpPr>
        <p:spPr>
          <a:xfrm>
            <a:off x="0" y="1440"/>
            <a:ext cx="12191760" cy="68562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9" name="CustomShap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1cade4"/>
          </a:solidFill>
          <a:ln w="12600">
            <a:noFill/>
          </a:ln>
        </p:spPr>
      </p:sp>
      <p:sp>
        <p:nvSpPr>
          <p:cNvPr id="10" name="CustomShape 1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80">
            <a:noFill/>
          </a:ln>
        </p:spPr>
      </p:sp>
      <p:sp>
        <p:nvSpPr>
          <p:cNvPr id="11" name="CustomShape 12"/>
          <p:cNvSpPr/>
          <p:nvPr/>
        </p:nvSpPr>
        <p:spPr>
          <a:xfrm>
            <a:off x="3240" y="2666880"/>
            <a:ext cx="4190760" cy="41907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12" name="CustomShape 13"/>
          <p:cNvSpPr/>
          <p:nvPr/>
        </p:nvSpPr>
        <p:spPr>
          <a:xfrm>
            <a:off x="1800" y="2895480"/>
            <a:ext cx="2361960" cy="23619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13" name="CustomShape 14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14" name="CustomShape 15"/>
          <p:cNvSpPr/>
          <p:nvPr/>
        </p:nvSpPr>
        <p:spPr>
          <a:xfrm>
            <a:off x="7999560" y="-2520"/>
            <a:ext cx="1599840" cy="159984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15" name="CustomShape 16"/>
          <p:cNvSpPr/>
          <p:nvPr/>
        </p:nvSpPr>
        <p:spPr>
          <a:xfrm>
            <a:off x="8609040" y="5874120"/>
            <a:ext cx="990360" cy="9903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16" name="CustomShape 17"/>
          <p:cNvSpPr/>
          <p:nvPr/>
        </p:nvSpPr>
        <p:spPr>
          <a:xfrm>
            <a:off x="0" y="1440"/>
            <a:ext cx="12191760" cy="68562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7" name="PlaceHolder 18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5400">
                <a:solidFill>
                  <a:srgbClr val="dfe3e5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18" name="PlaceHolder 19"/>
          <p:cNvSpPr>
            <a:spLocks noGrp="1"/>
          </p:cNvSpPr>
          <p:nvPr>
            <p:ph type="dt"/>
          </p:nvPr>
        </p:nvSpPr>
        <p:spPr>
          <a:xfrm rot="5400000">
            <a:off x="10089360" y="1792080"/>
            <a:ext cx="990360" cy="304560"/>
          </a:xfrm>
          <a:prstGeom prst="rect">
            <a:avLst/>
          </a:prstGeom>
        </p:spPr>
        <p:txBody>
          <a:bodyPr lIns="45720" rIns="45720" tIns="91440" bIns="91440"/>
          <a:p>
            <a:pPr>
              <a:lnSpc>
                <a:spcPct val="100000"/>
              </a:lnSpc>
            </a:pPr>
            <a:r>
              <a:rPr lang="en-US" sz="1000">
                <a:solidFill>
                  <a:srgbClr val="ffffff"/>
                </a:solidFill>
                <a:latin typeface="Century Gothic"/>
              </a:rPr>
              <a:t>3/8/17</a:t>
            </a:r>
            <a:endParaRPr/>
          </a:p>
        </p:txBody>
      </p:sp>
      <p:sp>
        <p:nvSpPr>
          <p:cNvPr id="19" name="PlaceHolder 20"/>
          <p:cNvSpPr>
            <a:spLocks noGrp="1"/>
          </p:cNvSpPr>
          <p:nvPr>
            <p:ph type="ftr"/>
          </p:nvPr>
        </p:nvSpPr>
        <p:spPr>
          <a:xfrm rot="5400000">
            <a:off x="8959680" y="3226680"/>
            <a:ext cx="3859560" cy="304560"/>
          </a:xfrm>
          <a:prstGeom prst="rect">
            <a:avLst/>
          </a:prstGeom>
        </p:spPr>
        <p:txBody>
          <a:bodyPr lIns="45720" rIns="45720" tIns="91440" bIns="91440" anchor="b"/>
          <a:p>
            <a:endParaRPr/>
          </a:p>
        </p:txBody>
      </p:sp>
      <p:sp>
        <p:nvSpPr>
          <p:cNvPr id="20" name="CustomShape 2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1cade4"/>
          </a:solidFill>
          <a:ln w="12600">
            <a:noFill/>
          </a:ln>
        </p:spPr>
      </p:sp>
      <p:sp>
        <p:nvSpPr>
          <p:cNvPr id="21" name="PlaceHolder 22"/>
          <p:cNvSpPr>
            <a:spLocks noGrp="1"/>
          </p:cNvSpPr>
          <p:nvPr>
            <p:ph type="sldNum"/>
          </p:nvPr>
        </p:nvSpPr>
        <p:spPr>
          <a:xfrm>
            <a:off x="10351080" y="292680"/>
            <a:ext cx="837720" cy="7671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fld id="{F820E0B8-1780-4EA3-A484-18CA34A3B03F}" type="slidenum">
              <a:rPr lang="en-US" sz="28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22" name="PlaceHolder 2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4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2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2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80">
            <a:noFill/>
          </a:ln>
        </p:spPr>
      </p:sp>
      <p:sp>
        <p:nvSpPr>
          <p:cNvPr id="58" name="CustomShape 2"/>
          <p:cNvSpPr/>
          <p:nvPr/>
        </p:nvSpPr>
        <p:spPr>
          <a:xfrm>
            <a:off x="3240" y="2666880"/>
            <a:ext cx="4190760" cy="41907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59" name="CustomShape 3"/>
          <p:cNvSpPr/>
          <p:nvPr/>
        </p:nvSpPr>
        <p:spPr>
          <a:xfrm>
            <a:off x="1800" y="2895480"/>
            <a:ext cx="2361960" cy="23619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60" name="CustomShape 4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61" name="CustomShape 5"/>
          <p:cNvSpPr/>
          <p:nvPr/>
        </p:nvSpPr>
        <p:spPr>
          <a:xfrm>
            <a:off x="7999560" y="-2520"/>
            <a:ext cx="1599840" cy="159984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62" name="CustomShape 6"/>
          <p:cNvSpPr/>
          <p:nvPr/>
        </p:nvSpPr>
        <p:spPr>
          <a:xfrm>
            <a:off x="8609040" y="5874120"/>
            <a:ext cx="990360" cy="9903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63" name="CustomShape 7"/>
          <p:cNvSpPr/>
          <p:nvPr/>
        </p:nvSpPr>
        <p:spPr>
          <a:xfrm rot="21010200">
            <a:off x="8490960" y="1797480"/>
            <a:ext cx="3299040" cy="44064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64" name="CustomShape 8"/>
          <p:cNvSpPr/>
          <p:nvPr/>
        </p:nvSpPr>
        <p:spPr>
          <a:xfrm>
            <a:off x="459360" y="1866240"/>
            <a:ext cx="11277360" cy="453348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65" name="CustomShape 9"/>
          <p:cNvSpPr/>
          <p:nvPr/>
        </p:nvSpPr>
        <p:spPr>
          <a:xfrm>
            <a:off x="0" y="1440"/>
            <a:ext cx="12191760" cy="68562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66" name="CustomShap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1cade4"/>
          </a:solidFill>
          <a:ln w="12600">
            <a:noFill/>
          </a:ln>
        </p:spPr>
      </p:sp>
      <p:sp>
        <p:nvSpPr>
          <p:cNvPr id="67" name="PlaceHolder 1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3600">
                <a:solidFill>
                  <a:srgbClr val="dfe3e5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68" name="PlaceHolder 1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760960" cy="341604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>
                <a:solidFill>
                  <a:srgbClr val="404040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>
                <a:solidFill>
                  <a:srgbClr val="404040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solidFill>
                  <a:srgbClr val="404040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>
                <a:solidFill>
                  <a:srgbClr val="404040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>
                <a:solidFill>
                  <a:srgbClr val="404040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solidFill>
                  <a:srgbClr val="404040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>
                <a:solidFill>
                  <a:srgbClr val="404040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600">
                <a:solidFill>
                  <a:srgbClr val="404040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400">
                <a:solidFill>
                  <a:srgbClr val="404040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200">
                <a:solidFill>
                  <a:srgbClr val="404040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1200">
                <a:solidFill>
                  <a:srgbClr val="404040"/>
                </a:solidFill>
                <a:latin typeface="Century Gothic"/>
              </a:rPr>
              <a:t>Fifth level</a:t>
            </a:r>
            <a:endParaRPr/>
          </a:p>
        </p:txBody>
      </p:sp>
      <p:sp>
        <p:nvSpPr>
          <p:cNvPr id="69" name="PlaceHolder 13"/>
          <p:cNvSpPr>
            <a:spLocks noGrp="1"/>
          </p:cNvSpPr>
          <p:nvPr>
            <p:ph type="dt"/>
          </p:nvPr>
        </p:nvSpPr>
        <p:spPr>
          <a:xfrm>
            <a:off x="10650960" y="639396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1" lang="en-US" sz="1000">
                <a:solidFill>
                  <a:srgbClr val="ffffff"/>
                </a:solidFill>
                <a:latin typeface="Century Gothic"/>
              </a:rPr>
              <a:t>9/27/16</a:t>
            </a:r>
            <a:endParaRPr/>
          </a:p>
        </p:txBody>
      </p:sp>
      <p:sp>
        <p:nvSpPr>
          <p:cNvPr id="70" name="PlaceHolder 14"/>
          <p:cNvSpPr>
            <a:spLocks noGrp="1"/>
          </p:cNvSpPr>
          <p:nvPr>
            <p:ph type="ftr"/>
          </p:nvPr>
        </p:nvSpPr>
        <p:spPr>
          <a:xfrm>
            <a:off x="528480" y="6391800"/>
            <a:ext cx="3859560" cy="3045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en-US" sz="1000">
                <a:solidFill>
                  <a:srgbClr val="ffffff"/>
                </a:solidFill>
                <a:latin typeface="Century Gothic"/>
              </a:rPr>
              <a:t>              </a:t>
            </a:r>
            <a:endParaRPr/>
          </a:p>
        </p:txBody>
      </p:sp>
      <p:sp>
        <p:nvSpPr>
          <p:cNvPr id="71" name="PlaceHolder 1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fld id="{08D2B637-8997-40AB-9EEA-EF430EFBBFA2}" type="slidenum">
              <a:rPr lang="en-US" sz="28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80">
            <a:noFill/>
          </a:ln>
        </p:spPr>
      </p:sp>
      <p:sp>
        <p:nvSpPr>
          <p:cNvPr id="107" name="CustomShape 2"/>
          <p:cNvSpPr/>
          <p:nvPr/>
        </p:nvSpPr>
        <p:spPr>
          <a:xfrm>
            <a:off x="3240" y="2666880"/>
            <a:ext cx="4190760" cy="41907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108" name="CustomShape 3"/>
          <p:cNvSpPr/>
          <p:nvPr/>
        </p:nvSpPr>
        <p:spPr>
          <a:xfrm>
            <a:off x="1800" y="2895480"/>
            <a:ext cx="2361960" cy="23619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109" name="CustomShape 4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110" name="CustomShape 5"/>
          <p:cNvSpPr/>
          <p:nvPr/>
        </p:nvSpPr>
        <p:spPr>
          <a:xfrm>
            <a:off x="7999560" y="-2520"/>
            <a:ext cx="1599840" cy="159984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111" name="CustomShape 6"/>
          <p:cNvSpPr/>
          <p:nvPr/>
        </p:nvSpPr>
        <p:spPr>
          <a:xfrm>
            <a:off x="8609040" y="5874120"/>
            <a:ext cx="990360" cy="990360"/>
          </a:xfrm>
          <a:prstGeom prst="ellipse">
            <a:avLst/>
          </a:prstGeom>
          <a:gradFill>
            <a:gsLst>
              <a:gs pos="0">
                <a:srgbClr val="f2f4f5"/>
              </a:gs>
              <a:gs pos="100000">
                <a:srgbClr val="f2f4f5"/>
              </a:gs>
            </a:gsLst>
            <a:path path="circle"/>
          </a:gradFill>
          <a:ln w="12600">
            <a:noFill/>
          </a:ln>
        </p:spPr>
      </p:sp>
      <p:sp>
        <p:nvSpPr>
          <p:cNvPr id="112" name="CustomShape 7"/>
          <p:cNvSpPr/>
          <p:nvPr/>
        </p:nvSpPr>
        <p:spPr>
          <a:xfrm rot="21010200">
            <a:off x="8490960" y="1797480"/>
            <a:ext cx="3299040" cy="44064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3" name="CustomShape 8"/>
          <p:cNvSpPr/>
          <p:nvPr/>
        </p:nvSpPr>
        <p:spPr>
          <a:xfrm>
            <a:off x="459360" y="1866240"/>
            <a:ext cx="11277360" cy="453348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4" name="CustomShape 9"/>
          <p:cNvSpPr/>
          <p:nvPr/>
        </p:nvSpPr>
        <p:spPr>
          <a:xfrm>
            <a:off x="0" y="1440"/>
            <a:ext cx="12191760" cy="68562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sp>
        <p:nvSpPr>
          <p:cNvPr id="115" name="CustomShap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1cade4"/>
          </a:solidFill>
          <a:ln w="12600">
            <a:noFill/>
          </a:ln>
        </p:spPr>
      </p:sp>
      <p:sp>
        <p:nvSpPr>
          <p:cNvPr id="116" name="PlaceHolder 11"/>
          <p:cNvSpPr>
            <a:spLocks noGrp="1"/>
          </p:cNvSpPr>
          <p:nvPr>
            <p:ph type="dt"/>
          </p:nvPr>
        </p:nvSpPr>
        <p:spPr>
          <a:xfrm>
            <a:off x="10650960" y="639396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1" lang="en-US" sz="1000">
                <a:solidFill>
                  <a:srgbClr val="ffffff"/>
                </a:solidFill>
                <a:latin typeface="Century Gothic"/>
              </a:rPr>
              <a:t>9/27/16</a:t>
            </a:r>
            <a:endParaRPr/>
          </a:p>
        </p:txBody>
      </p:sp>
      <p:sp>
        <p:nvSpPr>
          <p:cNvPr id="117" name="PlaceHolder 12"/>
          <p:cNvSpPr>
            <a:spLocks noGrp="1"/>
          </p:cNvSpPr>
          <p:nvPr>
            <p:ph type="ftr"/>
          </p:nvPr>
        </p:nvSpPr>
        <p:spPr>
          <a:xfrm>
            <a:off x="528480" y="6391800"/>
            <a:ext cx="3859560" cy="3045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b="1" lang="en-US" sz="1000">
                <a:solidFill>
                  <a:srgbClr val="ffffff"/>
                </a:solidFill>
                <a:latin typeface="Century Gothic"/>
              </a:rPr>
              <a:t>              </a:t>
            </a:r>
            <a:endParaRPr/>
          </a:p>
        </p:txBody>
      </p:sp>
      <p:sp>
        <p:nvSpPr>
          <p:cNvPr id="118" name="CustomShap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1cade4"/>
          </a:solidFill>
          <a:ln w="12600">
            <a:noFill/>
          </a:ln>
        </p:spPr>
      </p:sp>
      <p:sp>
        <p:nvSpPr>
          <p:cNvPr id="119" name="PlaceHolder 14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fld id="{C5829CBD-B325-4E0E-BEAA-7DCE540B65C9}" type="slidenum">
              <a:rPr lang="en-US" sz="28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120" name="PlaceHolder 1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Century Gothic"/>
              </a:rPr>
              <a:t>Click to edit the title text format</a:t>
            </a:r>
            <a:endParaRPr/>
          </a:p>
        </p:txBody>
      </p:sp>
      <p:sp>
        <p:nvSpPr>
          <p:cNvPr id="121" name="PlaceHolder 1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4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2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2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jpeg"/><Relationship Id="rId5" Type="http://schemas.openxmlformats.org/officeDocument/2006/relationships/image" Target="../media/image16.jpeg"/><Relationship Id="rId6" Type="http://schemas.openxmlformats.org/officeDocument/2006/relationships/image" Target="../media/image17.jpeg"/><Relationship Id="rId7" Type="http://schemas.openxmlformats.org/officeDocument/2006/relationships/slideLayout" Target="../slideLayouts/slideLayout13.xml"/><Relationship Id="rId8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4940640" y="471960"/>
            <a:ext cx="5868000" cy="2826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 anchor="b"/>
          <a:p>
            <a:pPr algn="ctr">
              <a:lnSpc>
                <a:spcPct val="100000"/>
              </a:lnSpc>
            </a:pPr>
            <a:r>
              <a:rPr lang="en-US" sz="5400">
                <a:solidFill>
                  <a:srgbClr val="ebebeb"/>
                </a:solidFill>
                <a:latin typeface="Century Gothic"/>
              </a:rPr>
              <a:t>Intelligent Driving System</a:t>
            </a:r>
            <a:endParaRPr/>
          </a:p>
        </p:txBody>
      </p:sp>
      <p:sp>
        <p:nvSpPr>
          <p:cNvPr id="162" name="CustomShape 2"/>
          <p:cNvSpPr/>
          <p:nvPr/>
        </p:nvSpPr>
        <p:spPr>
          <a:xfrm>
            <a:off x="5402520" y="5512320"/>
            <a:ext cx="4520880" cy="860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>
                <a:solidFill>
                  <a:srgbClr val="ffffff"/>
                </a:solidFill>
                <a:latin typeface="Century Gothic"/>
              </a:rPr>
              <a:t>Amal, Minha, Anila, Maria &amp; Rabeel</a:t>
            </a:r>
            <a:endParaRPr/>
          </a:p>
        </p:txBody>
      </p:sp>
      <p:pic>
        <p:nvPicPr>
          <p:cNvPr id="163" name="Picture 1" descr=""/>
          <p:cNvPicPr/>
          <p:nvPr/>
        </p:nvPicPr>
        <p:blipFill>
          <a:blip r:embed="rId1"/>
          <a:srcRect l="0" t="0" r="556083" b="142375"/>
          <a:stretch>
            <a:fillRect/>
          </a:stretch>
        </p:blipFill>
        <p:spPr>
          <a:xfrm>
            <a:off x="465120" y="471960"/>
            <a:ext cx="3724200" cy="5901120"/>
          </a:xfrm>
          <a:prstGeom prst="rect">
            <a:avLst/>
          </a:prstGeom>
          <a:ln>
            <a:noFill/>
          </a:ln>
        </p:spPr>
      </p:pic>
      <p:sp>
        <p:nvSpPr>
          <p:cNvPr id="164" name="CustomShape 3"/>
          <p:cNvSpPr/>
          <p:nvPr/>
        </p:nvSpPr>
        <p:spPr>
          <a:xfrm>
            <a:off x="4394520" y="3595680"/>
            <a:ext cx="6536880" cy="1310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Supervisors: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Asst Prof Dr Waqar S Qureshi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Lecturer Fatma Faruq</a:t>
            </a:r>
            <a:endParaRPr/>
          </a:p>
          <a:p>
            <a:pPr algn="ctr">
              <a:lnSpc>
                <a:spcPct val="100000"/>
              </a:lnSpc>
            </a:pPr>
            <a:r>
              <a:rPr lang="en-US" sz="2000">
                <a:solidFill>
                  <a:srgbClr val="ffffff"/>
                </a:solidFill>
                <a:latin typeface="Century Gothic"/>
              </a:rPr>
              <a:t>Lecturer Aneeq uz Zaman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r>
              <a:rPr b="1" lang="en-US" sz="2200">
                <a:latin typeface="Century Gothic"/>
              </a:rPr>
              <a:t>Face Recognition</a:t>
            </a:r>
            <a:endParaRPr/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3600">
                <a:solidFill>
                  <a:srgbClr val="dfe3e5"/>
                </a:solidFill>
                <a:latin typeface="Century Gothic"/>
              </a:rPr>
              <a:t>Introduction &amp; Pictorial View</a:t>
            </a:r>
            <a:endParaRPr/>
          </a:p>
        </p:txBody>
      </p:sp>
      <p:pic>
        <p:nvPicPr>
          <p:cNvPr id="166" name="Content Placeholder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13720" y="3480480"/>
            <a:ext cx="1282320" cy="1477080"/>
          </a:xfrm>
          <a:prstGeom prst="rect">
            <a:avLst/>
          </a:prstGeom>
          <a:ln>
            <a:noFill/>
          </a:ln>
        </p:spPr>
      </p:pic>
      <p:pic>
        <p:nvPicPr>
          <p:cNvPr id="167" name="Picture 4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287960" y="3480480"/>
            <a:ext cx="1413720" cy="1628280"/>
          </a:xfrm>
          <a:prstGeom prst="rect">
            <a:avLst/>
          </a:prstGeom>
          <a:ln>
            <a:noFill/>
          </a:ln>
        </p:spPr>
      </p:pic>
      <p:pic>
        <p:nvPicPr>
          <p:cNvPr id="168" name="Picture 5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6281280" y="4224600"/>
            <a:ext cx="1569240" cy="1807560"/>
          </a:xfrm>
          <a:prstGeom prst="rect">
            <a:avLst/>
          </a:prstGeom>
          <a:ln>
            <a:noFill/>
          </a:ln>
        </p:spPr>
      </p:pic>
      <p:pic>
        <p:nvPicPr>
          <p:cNvPr id="169" name="Picture 2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8193240" y="3232440"/>
            <a:ext cx="1497600" cy="1725120"/>
          </a:xfrm>
          <a:prstGeom prst="rect">
            <a:avLst/>
          </a:prstGeom>
          <a:ln>
            <a:noFill/>
          </a:ln>
        </p:spPr>
      </p:pic>
      <p:pic>
        <p:nvPicPr>
          <p:cNvPr id="170" name="Picture 4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2275560" y="4381560"/>
            <a:ext cx="1432800" cy="1650600"/>
          </a:xfrm>
          <a:prstGeom prst="rect">
            <a:avLst/>
          </a:prstGeom>
          <a:ln>
            <a:noFill/>
          </a:ln>
        </p:spPr>
      </p:pic>
      <p:pic>
        <p:nvPicPr>
          <p:cNvPr id="171" name="Picture 6" descr=""/>
          <p:cNvPicPr/>
          <p:nvPr/>
        </p:nvPicPr>
        <p:blipFill>
          <a:blip r:embed="rId6"/>
          <a:stretch>
            <a:fillRect/>
          </a:stretch>
        </p:blipFill>
        <p:spPr>
          <a:xfrm>
            <a:off x="10034280" y="4490280"/>
            <a:ext cx="1521000" cy="1751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3600">
                <a:solidFill>
                  <a:srgbClr val="dfe3e5"/>
                </a:solidFill>
                <a:latin typeface="Century Gothic"/>
              </a:rPr>
              <a:t>Deliverables</a:t>
            </a:r>
            <a:endParaRPr/>
          </a:p>
        </p:txBody>
      </p:sp>
      <p:sp>
        <p:nvSpPr>
          <p:cNvPr id="173" name="TextShape 2"/>
          <p:cNvSpPr txBox="1"/>
          <p:nvPr/>
        </p:nvSpPr>
        <p:spPr>
          <a:xfrm>
            <a:off x="1154880" y="2603520"/>
            <a:ext cx="10568160" cy="3416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404040"/>
                </a:solidFill>
                <a:latin typeface="Century Gothic"/>
              </a:rPr>
              <a:t>Localization and Mapping in dynamic environments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404040"/>
                </a:solidFill>
                <a:latin typeface="Century Gothic"/>
              </a:rPr>
              <a:t>Navigation in dynamic environments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404040"/>
                </a:solidFill>
                <a:latin typeface="Century Gothic"/>
              </a:rPr>
              <a:t>Voice Recognition &amp; Synthesis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404040"/>
                </a:solidFill>
                <a:latin typeface="Century Gothic"/>
              </a:rPr>
              <a:t>Sound Source Localization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404040"/>
                </a:solidFill>
                <a:latin typeface="Century Gothic"/>
              </a:rPr>
              <a:t>Face Recognition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404040"/>
                </a:solidFill>
                <a:latin typeface="Century Gothic"/>
              </a:rPr>
              <a:t>Person tracking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404040"/>
                </a:solidFill>
                <a:latin typeface="Century Gothic"/>
              </a:rPr>
              <a:t>Object Recognition</a:t>
            </a:r>
            <a:endParaRPr/>
          </a:p>
          <a:p>
            <a:pPr>
              <a:lnSpc>
                <a:spcPct val="100000"/>
              </a:lnSpc>
              <a:buSzPct val="80000"/>
              <a:buFont typeface="Wingdings 3" charset="2"/>
              <a:buChar char=""/>
            </a:pPr>
            <a:r>
              <a:rPr lang="en-US" sz="2000">
                <a:solidFill>
                  <a:srgbClr val="404040"/>
                </a:solidFill>
                <a:latin typeface="Century Gothic"/>
              </a:rPr>
              <a:t>Object Manipulation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3600">
                <a:solidFill>
                  <a:srgbClr val="dfe3e5"/>
                </a:solidFill>
                <a:latin typeface="Century Gothic"/>
              </a:rPr>
              <a:t>Work Distribution</a:t>
            </a:r>
            <a:endParaRPr/>
          </a:p>
        </p:txBody>
      </p:sp>
      <p:pic>
        <p:nvPicPr>
          <p:cNvPr id="175" name="Content Placeholder 7" descr=""/>
          <p:cNvPicPr/>
          <p:nvPr/>
        </p:nvPicPr>
        <p:blipFill>
          <a:blip r:embed="rId1"/>
          <a:srcRect l="0" t="666666" r="0" b="0"/>
          <a:stretch>
            <a:fillRect/>
          </a:stretch>
        </p:blipFill>
        <p:spPr>
          <a:xfrm>
            <a:off x="1047240" y="2115360"/>
            <a:ext cx="9575640" cy="4190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TextShape 1"/>
          <p:cNvSpPr txBox="1"/>
          <p:nvPr/>
        </p:nvSpPr>
        <p:spPr>
          <a:xfrm>
            <a:off x="2194560" y="3042360"/>
            <a:ext cx="7863840" cy="22611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US" sz="4800">
                <a:solidFill>
                  <a:srgbClr val="000000"/>
                </a:solidFill>
                <a:latin typeface="Century Gothic"/>
              </a:rPr>
              <a:t>     </a:t>
            </a:r>
            <a:r>
              <a:rPr lang="en-US" sz="6000">
                <a:solidFill>
                  <a:srgbClr val="000000"/>
                </a:solidFill>
                <a:latin typeface="Century Gothic"/>
              </a:rPr>
              <a:t> </a:t>
            </a:r>
            <a:r>
              <a:rPr lang="en-US" sz="6000">
                <a:solidFill>
                  <a:srgbClr val="000000"/>
                </a:solidFill>
                <a:latin typeface="Century Gothic"/>
              </a:rPr>
              <a:t>OUR PROGRESS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r>
              <a:rPr b="1" lang="en-US" sz="2200">
                <a:solidFill>
                  <a:srgbClr val="ffffff"/>
                </a:solidFill>
                <a:latin typeface="Century Gothic"/>
              </a:rPr>
              <a:t>SLAM (Simultaneous Localization &amp; Mapping)</a:t>
            </a:r>
            <a:endParaRPr/>
          </a:p>
        </p:txBody>
      </p:sp>
      <p:sp>
        <p:nvSpPr>
          <p:cNvPr id="178" name="TextShape 2"/>
          <p:cNvSpPr txBox="1"/>
          <p:nvPr/>
        </p:nvSpPr>
        <p:spPr>
          <a:xfrm>
            <a:off x="1114200" y="2926080"/>
            <a:ext cx="10498680" cy="37231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404040"/>
                </a:solidFill>
                <a:latin typeface="Century Gothic"/>
              </a:rPr>
              <a:t>Implementation of ORB SLAM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404040"/>
                </a:solidFill>
                <a:latin typeface="Century Gothic"/>
              </a:rPr>
              <a:t>Point cloud mapping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404040"/>
                </a:solidFill>
                <a:latin typeface="Century Gothic"/>
              </a:rPr>
              <a:t>Localization 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ff0000"/>
                </a:solidFill>
                <a:latin typeface="Century Gothic"/>
              </a:rPr>
              <a:t>Installations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endParaRPr/>
          </a:p>
          <a:p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r>
              <a:rPr b="1" lang="en-US" sz="2200">
                <a:latin typeface="Century Gothic"/>
              </a:rPr>
              <a:t>OBJECT RECOGNITION</a:t>
            </a:r>
            <a:endParaRPr/>
          </a:p>
        </p:txBody>
      </p:sp>
      <p:sp>
        <p:nvSpPr>
          <p:cNvPr id="180" name="TextShape 2"/>
          <p:cNvSpPr txBox="1"/>
          <p:nvPr/>
        </p:nvSpPr>
        <p:spPr>
          <a:xfrm>
            <a:off x="931320" y="2560320"/>
            <a:ext cx="10498680" cy="37231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000000"/>
                </a:solidFill>
                <a:latin typeface="Century Gothic"/>
              </a:rPr>
              <a:t>Technique Implemented: Object Recognition Kitchen (ORK)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000000"/>
                </a:solidFill>
                <a:latin typeface="Century Gothic"/>
              </a:rPr>
              <a:t>Method: Table Top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000000"/>
                </a:solidFill>
                <a:latin typeface="Century Gothic"/>
              </a:rPr>
              <a:t>Building Data base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000000"/>
                </a:solidFill>
                <a:latin typeface="Century Gothic"/>
              </a:rPr>
              <a:t>Training of objects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000000"/>
                </a:solidFill>
                <a:latin typeface="Century Gothic"/>
              </a:rPr>
              <a:t>Recognition of coke cane 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endParaRPr/>
          </a:p>
          <a:p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Shape 1"/>
          <p:cNvSpPr txBox="1"/>
          <p:nvPr/>
        </p:nvSpPr>
        <p:spPr>
          <a:xfrm>
            <a:off x="1097280" y="100584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r>
              <a:rPr b="1" lang="en-US" sz="2200">
                <a:latin typeface="Century Gothic"/>
              </a:rPr>
              <a:t>FOLLOWER</a:t>
            </a:r>
            <a:endParaRPr/>
          </a:p>
        </p:txBody>
      </p:sp>
      <p:sp>
        <p:nvSpPr>
          <p:cNvPr id="182" name="TextShape 2"/>
          <p:cNvSpPr txBox="1"/>
          <p:nvPr/>
        </p:nvSpPr>
        <p:spPr>
          <a:xfrm>
            <a:off x="914400" y="2494800"/>
            <a:ext cx="10498680" cy="37231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000000"/>
                </a:solidFill>
                <a:latin typeface="Century Gothic"/>
              </a:rPr>
              <a:t>Using Kinect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404040"/>
                </a:solidFill>
                <a:latin typeface="Century Gothic"/>
              </a:rPr>
              <a:t>Openni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endParaRPr/>
          </a:p>
          <a:p>
            <a:endParaRPr/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/>
          <a:p>
            <a:r>
              <a:rPr b="1" lang="en-US" sz="2200">
                <a:solidFill>
                  <a:srgbClr val="ffffff"/>
                </a:solidFill>
                <a:latin typeface="Century Gothic"/>
              </a:rPr>
              <a:t>Voice Synthesis + Circuitry </a:t>
            </a:r>
            <a:endParaRPr/>
          </a:p>
        </p:txBody>
      </p:sp>
      <p:sp>
        <p:nvSpPr>
          <p:cNvPr id="184" name="TextShape 2"/>
          <p:cNvSpPr txBox="1"/>
          <p:nvPr/>
        </p:nvSpPr>
        <p:spPr>
          <a:xfrm>
            <a:off x="839880" y="2586240"/>
            <a:ext cx="10498680" cy="37231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404040"/>
                </a:solidFill>
                <a:latin typeface="Century Gothic"/>
              </a:rPr>
              <a:t>Hark Installation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404040"/>
                </a:solidFill>
                <a:latin typeface="Century Gothic"/>
              </a:rPr>
              <a:t>Pocketsphnix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404040"/>
                </a:solidFill>
                <a:latin typeface="Century Gothic"/>
              </a:rPr>
              <a:t>Developing database 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r>
              <a:rPr lang="en-US" sz="2200">
                <a:solidFill>
                  <a:srgbClr val="404040"/>
                </a:solidFill>
                <a:latin typeface="Century Gothic"/>
              </a:rPr>
              <a:t>Designing and Building power board &amp; Cargobay board 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"/>
            </a:pPr>
            <a:endParaRPr/>
          </a:p>
          <a:p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